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66" r:id="rId5"/>
    <p:sldId id="258" r:id="rId6"/>
    <p:sldId id="259" r:id="rId7"/>
    <p:sldId id="261" r:id="rId8"/>
    <p:sldId id="262" r:id="rId9"/>
    <p:sldId id="265" r:id="rId10"/>
    <p:sldId id="263" r:id="rId11"/>
    <p:sldId id="264" r:id="rId12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49434-09F1-4223-AF9F-EFC2456278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8B34DA-C660-4347-BE91-A74B83F4D9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48956B-6364-4A74-A25C-A45EC7315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F5CC-BAF7-4B40-A395-5BADD6FE5AE0}" type="datetimeFigureOut">
              <a:rPr lang="id-ID" smtClean="0"/>
              <a:t>11/02/2022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1610C-45F0-4946-A5E3-1D60A69DC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45903-2C7B-41F8-A148-C05D9121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5AFDF-5E9A-4C73-913D-0BEC33072F3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40435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04642-C565-4ECC-A3CD-01ADC87A3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0DD94-4B1E-48AB-A966-A26EE4119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AF4CD8-A5F6-47EB-B024-A40CE2785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F5CC-BAF7-4B40-A395-5BADD6FE5AE0}" type="datetimeFigureOut">
              <a:rPr lang="id-ID" smtClean="0"/>
              <a:t>11/02/2022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7D863-0029-4B11-B839-83857693B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0CF9A-A836-4511-BFBA-BF3492095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5AFDF-5E9A-4C73-913D-0BEC33072F3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14578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45001-0E6A-4871-95F8-C33EB1277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3B9269-CD3E-47CF-9FE1-7F555D6DD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1C76D-6E59-4BC6-895B-D3FC0C72D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F5CC-BAF7-4B40-A395-5BADD6FE5AE0}" type="datetimeFigureOut">
              <a:rPr lang="id-ID" smtClean="0"/>
              <a:t>11/02/2022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E88FD-027B-4DB3-9A90-33F23DBD4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62D11-124C-4FD5-9EA6-A081B1142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5AFDF-5E9A-4C73-913D-0BEC33072F3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19376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BA886-AB51-4590-8AAA-066FA9DC9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A364E-C4E2-47CF-84EB-C38F46968E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87E717-1826-428C-AA25-E6D7C3118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40D5A1-1438-4039-A369-D3828439C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F5CC-BAF7-4B40-A395-5BADD6FE5AE0}" type="datetimeFigureOut">
              <a:rPr lang="id-ID" smtClean="0"/>
              <a:t>11/02/2022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B7ED7-EEE1-4645-B86C-2D024A5B4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5B26B4-8AB9-43E4-B502-89F3D0709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5AFDF-5E9A-4C73-913D-0BEC33072F3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85399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FCA90-F153-4161-9886-849037952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99A553-7498-419E-8812-D5B1C12DBC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142E1A-9A31-49C1-9FE0-40C72532F5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7760D8-E9B9-4D5E-A954-DE371DC910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F032A7-4B20-4B86-B7B4-330B91519F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13C92B-DCE8-42D5-A0F3-637069429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F5CC-BAF7-4B40-A395-5BADD6FE5AE0}" type="datetimeFigureOut">
              <a:rPr lang="id-ID" smtClean="0"/>
              <a:t>11/02/2022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E054FF-D897-414E-B3A5-82F90415C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2815D9-1C83-4356-8F60-C9EDEB594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5AFDF-5E9A-4C73-913D-0BEC33072F3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63907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A177E-0085-4937-8B2F-0485172CC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99A533-3E65-4A2D-8156-C004C2700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F5CC-BAF7-4B40-A395-5BADD6FE5AE0}" type="datetimeFigureOut">
              <a:rPr lang="id-ID" smtClean="0"/>
              <a:t>11/02/2022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FFCEB6-9754-46E1-9061-EF0C48191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1D0FFA-3896-4757-AC08-CFDAEE378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5AFDF-5E9A-4C73-913D-0BEC33072F3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20479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EFE07-DBE7-43FA-B418-1E66206A3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F5CC-BAF7-4B40-A395-5BADD6FE5AE0}" type="datetimeFigureOut">
              <a:rPr lang="id-ID" smtClean="0"/>
              <a:t>11/02/2022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D2ED7-9D7F-4929-82E7-726D50302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4918B-B9EA-4888-BB69-CE01F4450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5AFDF-5E9A-4C73-913D-0BEC33072F3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29054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04BF1-44F6-4BAB-857E-5FD4C3F4D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70FC9-2467-461F-926A-B2D3228F5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2494DA-6C2A-46D7-A344-BF64276709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2B8BD7-B217-4140-B839-EEECC70F8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F5CC-BAF7-4B40-A395-5BADD6FE5AE0}" type="datetimeFigureOut">
              <a:rPr lang="id-ID" smtClean="0"/>
              <a:t>11/02/2022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CD3097-65F5-4AF7-B536-25694B998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3D00BF-C497-4143-974C-D2F066F80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5AFDF-5E9A-4C73-913D-0BEC33072F3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9530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896E3-EF37-4975-959A-096234D32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D35B3B-7519-45A8-9029-7974A5A11F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E21D44-9EDA-4EA7-8774-2081F89FB9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AEC38-A33B-4C10-A5E8-99AA5B38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F5CC-BAF7-4B40-A395-5BADD6FE5AE0}" type="datetimeFigureOut">
              <a:rPr lang="id-ID" smtClean="0"/>
              <a:t>11/02/2022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DA032C-4308-4A0C-B46E-D6EA27616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5CF11D-EFA9-4975-9025-A1E6111EB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5AFDF-5E9A-4C73-913D-0BEC33072F3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98461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AD9CE-5E6A-4152-AA6B-DA8474352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5C2FF3-D71F-4585-BE24-E3A041D2E5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E1D01-9666-4A78-A9EF-0CBD795EE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F5CC-BAF7-4B40-A395-5BADD6FE5AE0}" type="datetimeFigureOut">
              <a:rPr lang="id-ID" smtClean="0"/>
              <a:t>11/02/2022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1AB3C-2FE6-4703-B307-8FBBA0C88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3FD7D2-8D98-47D1-8495-4B650F7CC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5AFDF-5E9A-4C73-913D-0BEC33072F3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957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9D0F1B-B687-44B3-A540-B9677CEFA7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50F28D-E180-476C-837C-1300FAAEA9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45A74-0930-4FB4-9853-A0331544E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F5CC-BAF7-4B40-A395-5BADD6FE5AE0}" type="datetimeFigureOut">
              <a:rPr lang="id-ID" smtClean="0"/>
              <a:t>11/02/2022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8904CD-DFF3-48BC-991B-AB72E53E8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392EFA-361F-40C6-9FED-FB5132BCA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5AFDF-5E9A-4C73-913D-0BEC33072F3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4685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303F7F-C5EC-4A2B-90B3-856193012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CA826F-7008-4439-8388-EC49D43367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42FB5-CA12-4680-949E-2C19D0A25A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CF5CC-BAF7-4B40-A395-5BADD6FE5AE0}" type="datetimeFigureOut">
              <a:rPr lang="id-ID" smtClean="0"/>
              <a:t>11/02/2022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AA7C5-7F8C-4BA0-BB9F-AC9B49563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308501-697A-4BE5-BF3E-436DF6D74F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5AFDF-5E9A-4C73-913D-0BEC33072F3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85819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usernamesso@365.telkomuniversity.ac.id" TargetMode="External"/><Relationship Id="rId2" Type="http://schemas.openxmlformats.org/officeDocument/2006/relationships/hyperlink" Target="https://lms.telkomuniversity.ac.id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lms.telkomuniversity.ac.id/course/view.php?id=2834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2B69-3F4E-41DB-89D3-0DB8EBD9DA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Layanan</a:t>
            </a:r>
            <a:r>
              <a:rPr lang="en-US" dirty="0"/>
              <a:t> </a:t>
            </a:r>
            <a:r>
              <a:rPr lang="en-US" dirty="0" err="1"/>
              <a:t>CeLOE</a:t>
            </a:r>
            <a:br>
              <a:rPr lang="en-US" dirty="0"/>
            </a:br>
            <a:r>
              <a:rPr lang="en-US" sz="4000" dirty="0"/>
              <a:t>Center of eLearning and Open Education</a:t>
            </a:r>
            <a:endParaRPr lang="id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522F29-DCC7-4354-9622-51423E42EA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Yan </a:t>
            </a:r>
            <a:r>
              <a:rPr lang="en-US" dirty="0" err="1"/>
              <a:t>CeLOE</a:t>
            </a:r>
            <a:endParaRPr lang="en-US" dirty="0"/>
          </a:p>
          <a:p>
            <a:r>
              <a:rPr lang="en-US" dirty="0"/>
              <a:t>Telkom University</a:t>
            </a:r>
          </a:p>
          <a:p>
            <a:r>
              <a:rPr lang="en-US" dirty="0"/>
              <a:t>2022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37489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1D5DE-0962-4898-A15C-BCFA2D560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CeLOE</a:t>
            </a:r>
            <a:r>
              <a:rPr lang="en-US" dirty="0"/>
              <a:t>?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365A0-30E6-456B-B3A7-302F88EDC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id-ID" dirty="0" err="1"/>
              <a:t>CeLOE</a:t>
            </a:r>
            <a:r>
              <a:rPr lang="id-ID" dirty="0"/>
              <a:t> </a:t>
            </a:r>
            <a:r>
              <a:rPr lang="id-ID" dirty="0" err="1"/>
              <a:t>TelU</a:t>
            </a:r>
            <a:r>
              <a:rPr lang="id-ID" dirty="0"/>
              <a:t> adalah sistem pembelajaran digital terintegrasi di Telkom</a:t>
            </a:r>
            <a:r>
              <a:rPr lang="en-US" dirty="0"/>
              <a:t> University</a:t>
            </a:r>
            <a:r>
              <a:rPr lang="id-ID" dirty="0"/>
              <a:t>.</a:t>
            </a:r>
            <a:endParaRPr lang="en-US" dirty="0"/>
          </a:p>
          <a:p>
            <a:pPr lvl="1"/>
            <a:r>
              <a:rPr lang="en-US" dirty="0"/>
              <a:t>LMS (Learning Management System)</a:t>
            </a:r>
          </a:p>
          <a:p>
            <a:pPr lvl="1"/>
            <a:r>
              <a:rPr lang="en-US" dirty="0"/>
              <a:t>MOOC (Massive Open Online Courses)</a:t>
            </a:r>
          </a:p>
          <a:p>
            <a:pPr lvl="1"/>
            <a:r>
              <a:rPr lang="en-US" dirty="0"/>
              <a:t>CDS (Content Development System)</a:t>
            </a:r>
            <a:endParaRPr lang="id-ID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DB349FD-60B1-4E32-B89E-1E8D173B6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1132" y="365125"/>
            <a:ext cx="4509868" cy="150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455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842DA-2743-4B44-8368-3F41F07A4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CeLOE</a:t>
            </a:r>
            <a:r>
              <a:rPr lang="en-US" dirty="0"/>
              <a:t> LMS?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9498E-7F22-4C0E-95BA-40B080753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err="1"/>
              <a:t>CeLOE</a:t>
            </a:r>
            <a:r>
              <a:rPr lang="id-ID" dirty="0"/>
              <a:t> </a:t>
            </a:r>
            <a:r>
              <a:rPr lang="id-ID" dirty="0" err="1"/>
              <a:t>Learning</a:t>
            </a:r>
            <a:r>
              <a:rPr lang="id-ID" dirty="0"/>
              <a:t> </a:t>
            </a:r>
            <a:r>
              <a:rPr lang="id-ID" dirty="0" err="1"/>
              <a:t>Management</a:t>
            </a:r>
            <a:r>
              <a:rPr lang="id-ID" dirty="0"/>
              <a:t> System (LMS) merupakan platform pembelajaran daring (</a:t>
            </a:r>
            <a:r>
              <a:rPr lang="id-ID" dirty="0" err="1"/>
              <a:t>online</a:t>
            </a:r>
            <a:r>
              <a:rPr lang="id-ID" dirty="0"/>
              <a:t> </a:t>
            </a:r>
            <a:r>
              <a:rPr lang="id-ID" dirty="0" err="1"/>
              <a:t>learning</a:t>
            </a:r>
            <a:r>
              <a:rPr lang="id-ID" dirty="0"/>
              <a:t>) bagi program studi reguler dan program studi pendidikan jarak jauh (PJJ) di Telkom </a:t>
            </a:r>
            <a:r>
              <a:rPr lang="id-ID" dirty="0" err="1"/>
              <a:t>University</a:t>
            </a:r>
            <a:r>
              <a:rPr lang="id-ID" dirty="0"/>
              <a:t>. </a:t>
            </a:r>
            <a:endParaRPr lang="en-US" dirty="0"/>
          </a:p>
          <a:p>
            <a:r>
              <a:rPr lang="id-ID" dirty="0" err="1"/>
              <a:t>Login</a:t>
            </a:r>
            <a:r>
              <a:rPr lang="id-ID" dirty="0"/>
              <a:t> menggunakan SSO365, dan lakukan interaksi belajar sesuai skenario pengelolaan kelas daring, petunjuk dan instruksi belajar daring, sumber-sumber belajar mandiri, dan aktivitas belajar daring yang dirancang guna memenuhi capaian pembelajaran.</a:t>
            </a:r>
          </a:p>
        </p:txBody>
      </p:sp>
    </p:spTree>
    <p:extLst>
      <p:ext uri="{BB962C8B-B14F-4D97-AF65-F5344CB8AC3E}">
        <p14:creationId xmlns:p14="http://schemas.microsoft.com/office/powerpoint/2010/main" val="130668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574C6-420F-470C-A83C-FE2AFC092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432A07-9C40-4749-83D6-16DC1B116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952EB3-C3D0-4885-BF4E-3C2BB5BCD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0180"/>
            <a:ext cx="12192000" cy="649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351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FFBFC-51C1-41EA-BEF9-69E17F9EC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Alamat </a:t>
            </a:r>
            <a:r>
              <a:rPr lang="en-US" dirty="0" err="1"/>
              <a:t>CeLOE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AA057-7E20-4D0F-8A47-F67A5F87D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https://lms.telkomuniversity.ac.id</a:t>
            </a:r>
            <a:endParaRPr lang="en-US" dirty="0"/>
          </a:p>
          <a:p>
            <a:pPr lvl="1"/>
            <a:r>
              <a:rPr lang="en-US" dirty="0"/>
              <a:t>Login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akun</a:t>
            </a:r>
            <a:r>
              <a:rPr lang="en-US" dirty="0"/>
              <a:t> SSO 365</a:t>
            </a:r>
          </a:p>
          <a:p>
            <a:pPr lvl="1"/>
            <a:r>
              <a:rPr lang="en-US" dirty="0">
                <a:hlinkClick r:id="rId3"/>
              </a:rPr>
              <a:t>usernamesso@365.telkomuniversity.ac.id</a:t>
            </a:r>
            <a:endParaRPr lang="en-US" dirty="0"/>
          </a:p>
          <a:p>
            <a:r>
              <a:rPr lang="en-US" dirty="0" err="1"/>
              <a:t>Aplikasi</a:t>
            </a:r>
            <a:r>
              <a:rPr lang="en-US" dirty="0"/>
              <a:t> Mobile Android </a:t>
            </a:r>
            <a:r>
              <a:rPr lang="en-US" dirty="0" err="1"/>
              <a:t>CeLOE</a:t>
            </a:r>
            <a:r>
              <a:rPr lang="en-US" dirty="0"/>
              <a:t> LMS Tel-U</a:t>
            </a:r>
          </a:p>
        </p:txBody>
      </p:sp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A6399DBE-845B-403F-91E8-750823D359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693" y="257763"/>
            <a:ext cx="2970107" cy="660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066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06F82-CA2F-4C66-8B40-1B39A877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91090"/>
            <a:ext cx="105155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Dashboard LMS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B537CB-3E29-4DC0-8F80-52E213A5F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499" y="1223778"/>
            <a:ext cx="10122997" cy="5394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266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42D81-4A0D-459A-9A51-C635BEB70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Topik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</a:t>
            </a:r>
            <a:r>
              <a:rPr lang="en-US" dirty="0" err="1"/>
              <a:t>Bahasan</a:t>
            </a:r>
            <a:r>
              <a:rPr lang="en-US" dirty="0"/>
              <a:t> </a:t>
            </a:r>
            <a:r>
              <a:rPr lang="en-US" dirty="0" err="1"/>
              <a:t>Kuliah</a:t>
            </a:r>
            <a:r>
              <a:rPr lang="en-US" dirty="0"/>
              <a:t> Online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BDC36-71D5-415B-A5E7-40A2A2906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d-ID" dirty="0"/>
              <a:t>Setiap mata kuliah </a:t>
            </a:r>
            <a:r>
              <a:rPr lang="id-ID" dirty="0" err="1"/>
              <a:t>online</a:t>
            </a:r>
            <a:r>
              <a:rPr lang="id-ID" dirty="0"/>
              <a:t> akan terbagi dalam topik - topik belajar. Topik ini bisa diselesaikan dalam periode perkuliahan tertentu. </a:t>
            </a:r>
            <a:endParaRPr lang="en-US" dirty="0"/>
          </a:p>
          <a:p>
            <a:r>
              <a:rPr lang="id-ID" dirty="0"/>
              <a:t>Dalam topik itulah, Dosen pengampu mata kuliah menempatkan sumber belajar mandiri dan aktivitas belajar yang harus diselesaikan oleh Mahasiswa. </a:t>
            </a:r>
            <a:endParaRPr lang="en-US" dirty="0"/>
          </a:p>
          <a:p>
            <a:r>
              <a:rPr lang="id-ID" dirty="0"/>
              <a:t>Setiap aktivitas dan sumber belajar memiliki </a:t>
            </a:r>
            <a:r>
              <a:rPr lang="id-ID" dirty="0" err="1"/>
              <a:t>completion-nya</a:t>
            </a:r>
            <a:r>
              <a:rPr lang="id-ID" dirty="0"/>
              <a:t> sendiri, jika kalian belum mengerjakan makan </a:t>
            </a:r>
            <a:r>
              <a:rPr lang="id-ID" dirty="0" err="1"/>
              <a:t>completion</a:t>
            </a:r>
            <a:r>
              <a:rPr lang="id-ID" dirty="0"/>
              <a:t> yang dimaksud tidak akan tercentang. Silakan lengkapi </a:t>
            </a:r>
            <a:r>
              <a:rPr lang="id-ID" dirty="0" err="1"/>
              <a:t>completion</a:t>
            </a:r>
            <a:r>
              <a:rPr lang="id-ID" dirty="0"/>
              <a:t> yang ada karena itu adalah aktivitas yang harus diselesaikan dan berpengaruh pada kehadiran atau penilaian belajar yang ditentukan oleh </a:t>
            </a:r>
            <a:r>
              <a:rPr lang="id-ID" dirty="0" err="1"/>
              <a:t>masing</a:t>
            </a:r>
            <a:r>
              <a:rPr lang="id-ID" dirty="0"/>
              <a:t> - </a:t>
            </a:r>
            <a:r>
              <a:rPr lang="id-ID" dirty="0" err="1"/>
              <a:t>masing</a:t>
            </a:r>
            <a:r>
              <a:rPr lang="id-ID" dirty="0"/>
              <a:t> Dosen Pengampu.</a:t>
            </a:r>
          </a:p>
        </p:txBody>
      </p:sp>
    </p:spTree>
    <p:extLst>
      <p:ext uri="{BB962C8B-B14F-4D97-AF65-F5344CB8AC3E}">
        <p14:creationId xmlns:p14="http://schemas.microsoft.com/office/powerpoint/2010/main" val="27991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97038-67A3-4E13-B281-0D3839F6A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91090"/>
            <a:ext cx="105155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Tampilan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Topik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Content Placeholder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93EEB27-7407-401D-B998-F08769DFA9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8" y="1223778"/>
            <a:ext cx="10515599" cy="5389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29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B7368-6E3E-41A3-8CE4-E65DCC996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Pengalaman</a:t>
            </a:r>
            <a:r>
              <a:rPr lang="en-US" dirty="0"/>
              <a:t> Online Learning </a:t>
            </a:r>
            <a:r>
              <a:rPr lang="en-US" dirty="0" err="1"/>
              <a:t>dengan</a:t>
            </a:r>
            <a:r>
              <a:rPr lang="en-US" dirty="0"/>
              <a:t> LMS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6DE8E-F8DF-4AE4-8C9C-E513D45ED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Online Learning Experience for </a:t>
            </a:r>
            <a:r>
              <a:rPr lang="en-US" dirty="0" err="1"/>
              <a:t>TelU</a:t>
            </a:r>
            <a:r>
              <a:rPr lang="en-US" dirty="0"/>
              <a:t> Students</a:t>
            </a:r>
          </a:p>
          <a:p>
            <a:r>
              <a:rPr lang="id-ID" dirty="0">
                <a:hlinkClick r:id="rId2"/>
              </a:rPr>
              <a:t>https://lms.telkomuniversity.ac.id/course/view.php?id=2834</a:t>
            </a:r>
            <a:r>
              <a:rPr lang="en-US" dirty="0"/>
              <a:t>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71272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B7368-6E3E-41A3-8CE4-E65DCC996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Pengalaman</a:t>
            </a:r>
            <a:r>
              <a:rPr lang="en-US" dirty="0"/>
              <a:t> Online Learning </a:t>
            </a:r>
            <a:r>
              <a:rPr lang="en-US" dirty="0" err="1"/>
              <a:t>dengan</a:t>
            </a:r>
            <a:r>
              <a:rPr lang="en-US" dirty="0"/>
              <a:t> LMS</a:t>
            </a:r>
            <a:endParaRPr lang="id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6ED7F0-0D0E-4D49-B01A-A59992565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465" y="1349493"/>
            <a:ext cx="10005069" cy="533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271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5C160-F230-4FAC-B503-093F02387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Helpdesk </a:t>
            </a:r>
            <a:r>
              <a:rPr lang="en-US" dirty="0" err="1"/>
              <a:t>CeLOE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63C1E8-EC15-4E3E-8971-6EFD38571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Gedung Bangkit Lantai 5, Kampus Telkom </a:t>
            </a:r>
            <a:r>
              <a:rPr lang="id-ID" dirty="0" err="1"/>
              <a:t>University</a:t>
            </a:r>
            <a:r>
              <a:rPr lang="id-ID" dirty="0"/>
              <a:t> (Main Office)</a:t>
            </a:r>
          </a:p>
          <a:p>
            <a:r>
              <a:rPr lang="id-ID" dirty="0"/>
              <a:t>Gedung Panehan, Lantai 1, Kampus Telkom </a:t>
            </a:r>
            <a:r>
              <a:rPr lang="id-ID" dirty="0" err="1"/>
              <a:t>University</a:t>
            </a:r>
            <a:r>
              <a:rPr lang="id-ID" dirty="0"/>
              <a:t> (CLOVE)</a:t>
            </a:r>
          </a:p>
          <a:p>
            <a:endParaRPr lang="id-ID" dirty="0"/>
          </a:p>
          <a:p>
            <a:r>
              <a:rPr lang="id-ID" dirty="0"/>
              <a:t>Jl. Telekomunikasi Terusan Buah Batu, </a:t>
            </a:r>
          </a:p>
          <a:p>
            <a:r>
              <a:rPr lang="id-ID" dirty="0"/>
              <a:t>Bandung - 40257, Indonesia</a:t>
            </a:r>
          </a:p>
          <a:p>
            <a:r>
              <a:rPr lang="id-ID" dirty="0"/>
              <a:t>m : </a:t>
            </a:r>
            <a:r>
              <a:rPr lang="en-US" dirty="0"/>
              <a:t>clove</a:t>
            </a:r>
            <a:r>
              <a:rPr lang="id-ID" dirty="0"/>
              <a:t>@telkomuniversity.ac.id</a:t>
            </a:r>
          </a:p>
          <a:p>
            <a:r>
              <a:rPr lang="id-ID" dirty="0"/>
              <a:t>p : +62 821-1666-3563</a:t>
            </a:r>
          </a:p>
        </p:txBody>
      </p:sp>
    </p:spTree>
    <p:extLst>
      <p:ext uri="{BB962C8B-B14F-4D97-AF65-F5344CB8AC3E}">
        <p14:creationId xmlns:p14="http://schemas.microsoft.com/office/powerpoint/2010/main" val="3984524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339</Words>
  <Application>Microsoft Office PowerPoint</Application>
  <PresentationFormat>Widescreen</PresentationFormat>
  <Paragraphs>36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Layanan CeLOE Center of eLearning and Open Education</vt:lpstr>
      <vt:lpstr>Apa itu CeLOE?</vt:lpstr>
      <vt:lpstr>Apa itu CeLOE LMS?</vt:lpstr>
      <vt:lpstr>PowerPoint Presentation</vt:lpstr>
      <vt:lpstr>Alamat CeLOE</vt:lpstr>
      <vt:lpstr>Dashboard LMS</vt:lpstr>
      <vt:lpstr>Topik atau Pokok Bahasan Kuliah Online</vt:lpstr>
      <vt:lpstr>Tampilan Topik</vt:lpstr>
      <vt:lpstr>Pengalaman Online Learning dengan LMS</vt:lpstr>
      <vt:lpstr>Pengalaman Online Learning dengan LMS</vt:lpstr>
      <vt:lpstr>Helpdesk CeLOE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Layanan CeLOE</dc:title>
  <dc:creator>MUHAMMAD FARIS RURIAWAN</dc:creator>
  <cp:lastModifiedBy>MUHAMMAD FARIS RURIAWAN</cp:lastModifiedBy>
  <cp:revision>7</cp:revision>
  <dcterms:created xsi:type="dcterms:W3CDTF">2021-09-10T06:33:38Z</dcterms:created>
  <dcterms:modified xsi:type="dcterms:W3CDTF">2022-02-11T03:44:00Z</dcterms:modified>
</cp:coreProperties>
</file>